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8" r:id="rId15"/>
  </p:sldIdLst>
  <p:sldSz cx="9144000" cy="5143500" type="screen16x9"/>
  <p:notesSz cx="6858000" cy="9144000"/>
  <p:embeddedFontLst>
    <p:embeddedFont>
      <p:font typeface="Lexend" pitchFamily="2" charset="0"/>
      <p:regular r:id="rId17"/>
      <p:bold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Medium" panose="000006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77" d="100"/>
          <a:sy n="177" d="100"/>
        </p:scale>
        <p:origin x="405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6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22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5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038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1224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3186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 HALİL İBRAHİM KALKAN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types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 (utils, common, aggregator, reporting, 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MODULARITY?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521472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308</Words>
  <Application>Microsoft Office PowerPoint</Application>
  <PresentationFormat>On-screen Show (16:9)</PresentationFormat>
  <Paragraphs>64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Poppins Medium</vt:lpstr>
      <vt:lpstr>Poppins</vt:lpstr>
      <vt:lpstr>Arial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25</cp:revision>
  <dcterms:modified xsi:type="dcterms:W3CDTF">2024-09-24T14:05:20Z</dcterms:modified>
</cp:coreProperties>
</file>